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7DD-3C48-4B71-BCCC-BE1D4C346EE0}" type="datetimeFigureOut">
              <a:rPr lang="en-US" smtClean="0"/>
              <a:pPr/>
              <a:t>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F384F-9B82-4260-9B0A-C61D9A456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7DD-3C48-4B71-BCCC-BE1D4C346EE0}" type="datetimeFigureOut">
              <a:rPr lang="en-US" smtClean="0"/>
              <a:pPr/>
              <a:t>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F384F-9B82-4260-9B0A-C61D9A456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7DD-3C48-4B71-BCCC-BE1D4C346EE0}" type="datetimeFigureOut">
              <a:rPr lang="en-US" smtClean="0"/>
              <a:pPr/>
              <a:t>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F384F-9B82-4260-9B0A-C61D9A456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7DD-3C48-4B71-BCCC-BE1D4C346EE0}" type="datetimeFigureOut">
              <a:rPr lang="en-US" smtClean="0"/>
              <a:pPr/>
              <a:t>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F384F-9B82-4260-9B0A-C61D9A456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7DD-3C48-4B71-BCCC-BE1D4C346EE0}" type="datetimeFigureOut">
              <a:rPr lang="en-US" smtClean="0"/>
              <a:pPr/>
              <a:t>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F384F-9B82-4260-9B0A-C61D9A456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7DD-3C48-4B71-BCCC-BE1D4C346EE0}" type="datetimeFigureOut">
              <a:rPr lang="en-US" smtClean="0"/>
              <a:pPr/>
              <a:t>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F384F-9B82-4260-9B0A-C61D9A456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7DD-3C48-4B71-BCCC-BE1D4C346EE0}" type="datetimeFigureOut">
              <a:rPr lang="en-US" smtClean="0"/>
              <a:pPr/>
              <a:t>1/6/2011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F384F-9B82-4260-9B0A-C61D9A456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7DD-3C48-4B71-BCCC-BE1D4C346EE0}" type="datetimeFigureOut">
              <a:rPr lang="en-US" smtClean="0"/>
              <a:pPr/>
              <a:t>1/6/2011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F384F-9B82-4260-9B0A-C61D9A456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7DD-3C48-4B71-BCCC-BE1D4C346EE0}" type="datetimeFigureOut">
              <a:rPr lang="en-US" smtClean="0"/>
              <a:pPr/>
              <a:t>1/6/2011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F384F-9B82-4260-9B0A-C61D9A456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7DD-3C48-4B71-BCCC-BE1D4C346EE0}" type="datetimeFigureOut">
              <a:rPr lang="en-US" smtClean="0"/>
              <a:pPr/>
              <a:t>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F384F-9B82-4260-9B0A-C61D9A456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7DD-3C48-4B71-BCCC-BE1D4C346EE0}" type="datetimeFigureOut">
              <a:rPr lang="en-US" smtClean="0"/>
              <a:pPr/>
              <a:t>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F384F-9B82-4260-9B0A-C61D9A456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617DD-3C48-4B71-BCCC-BE1D4C346EE0}" type="datetimeFigureOut">
              <a:rPr lang="en-US" smtClean="0"/>
              <a:pPr/>
              <a:t>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F384F-9B82-4260-9B0A-C61D9A456F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4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Section </a:t>
            </a:r>
            <a:r>
              <a:rPr lang="en-US" dirty="0" smtClean="0"/>
              <a:t>4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Describe the role of </a:t>
            </a:r>
            <a:r>
              <a:rPr lang="en-US" dirty="0" err="1" smtClean="0"/>
              <a:t>ribosomes</a:t>
            </a:r>
            <a:r>
              <a:rPr lang="en-US" dirty="0" smtClean="0"/>
              <a:t>, endoplasmic reticulum, Golgi apparatus, and the nucleus in the production of specific types of proteins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SECTION 6</a:t>
            </a:r>
          </a:p>
          <a:p>
            <a:r>
              <a:rPr lang="en-US" dirty="0" smtClean="0"/>
              <a:t>Describe </a:t>
            </a:r>
            <a:r>
              <a:rPr lang="en-US" dirty="0" smtClean="0"/>
              <a:t>the role of a chloroplast in energy transformation.</a:t>
            </a:r>
          </a:p>
          <a:p>
            <a:r>
              <a:rPr lang="en-US" dirty="0" smtClean="0"/>
              <a:t>Describe the role of ATP in the process of photosynthesis.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51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Section 4 </vt:lpstr>
      <vt:lpstr>Section 4 </vt:lpstr>
    </vt:vector>
  </TitlesOfParts>
  <Company>NPSD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Section 4 </dc:title>
  <dc:creator>christba</dc:creator>
  <cp:lastModifiedBy>christba</cp:lastModifiedBy>
  <cp:revision>5</cp:revision>
  <dcterms:created xsi:type="dcterms:W3CDTF">2011-01-06T12:53:50Z</dcterms:created>
  <dcterms:modified xsi:type="dcterms:W3CDTF">2011-01-06T14:05:34Z</dcterms:modified>
</cp:coreProperties>
</file>